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6" r:id="rId12"/>
    <p:sldId id="265" r:id="rId1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08" y="38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3717925"/>
            <a:ext cx="10943167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4940300"/>
            <a:ext cx="10949517" cy="98107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zh-CN" noProof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7D7747-D9D0-4222-AE01-C647B9939E3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2/6/2024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97D7747-D9D0-4222-AE01-C647B9939E3B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t>2/6/2024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4205" y="1016000"/>
            <a:ext cx="10942955" cy="2257425"/>
          </a:xfrm>
        </p:spPr>
        <p:txBody>
          <a:bodyPr/>
          <a:lstStyle/>
          <a:p>
            <a:pPr algn="ctr"/>
            <a:r>
              <a:rPr lang="ru-RU" altLang="en-US" sz="4800" i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Легенды озера Кабан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6745" y="5535295"/>
            <a:ext cx="10949305" cy="386080"/>
          </a:xfrm>
        </p:spPr>
        <p:txBody>
          <a:bodyPr/>
          <a:lstStyle/>
          <a:p>
            <a:pPr algn="ctr"/>
            <a:r>
              <a:rPr lang="ru-RU" altLang="en-US" sz="2400"/>
              <a:t>Занятие по рисунку. Методическая разработка.</a:t>
            </a:r>
          </a:p>
          <a:p>
            <a:pPr algn="ctr"/>
            <a:r>
              <a:rPr lang="ru-RU" altLang="en-US" sz="2400"/>
              <a:t>ЦДТ «Дербышки», Визгалова Мария Юрьевна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705" y="2620010"/>
            <a:ext cx="5765800" cy="2915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98780"/>
            <a:ext cx="10972800" cy="1306830"/>
          </a:xfrm>
        </p:spPr>
        <p:txBody>
          <a:bodyPr/>
          <a:lstStyle/>
          <a:p>
            <a:pPr algn="ctr"/>
            <a:r>
              <a:rPr lang="ru-RU" altLang="en-US" sz="3200"/>
              <a:t>Цель: знакомство с легендами исторических мест Казани и татарской духовной культурой</a:t>
            </a:r>
          </a:p>
        </p:txBody>
      </p:sp>
      <p:graphicFrame>
        <p:nvGraphicFramePr>
          <p:cNvPr id="6" name="Объект 5"/>
          <p:cNvGraphicFramePr/>
          <p:nvPr/>
        </p:nvGraphicFramePr>
        <p:xfrm>
          <a:off x="3123565" y="1682115"/>
          <a:ext cx="5944870" cy="3493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3" imgW="5967730" imgH="3371215" progId="Word.Document.8">
                  <p:embed/>
                </p:oleObj>
              </mc:Choice>
              <mc:Fallback>
                <p:oleObj r:id="rId3" imgW="5967730" imgH="3371215" progId="Word.Document.8">
                  <p:embed/>
                  <p:pic>
                    <p:nvPicPr>
                      <p:cNvPr id="0" name="Изображение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23565" y="1682115"/>
                        <a:ext cx="5944870" cy="3493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Замещающее содержимое 7"/>
          <p:cNvSpPr>
            <a:spLocks noGrp="1"/>
          </p:cNvSpPr>
          <p:nvPr>
            <p:ph idx="1"/>
          </p:nvPr>
        </p:nvSpPr>
        <p:spPr>
          <a:xfrm>
            <a:off x="609600" y="1704975"/>
            <a:ext cx="10972800" cy="3907790"/>
          </a:xfrm>
        </p:spPr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/>
              <a:t>Аудитория: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772795"/>
            <a:ext cx="10972800" cy="5354955"/>
          </a:xfrm>
        </p:spPr>
        <p:txBody>
          <a:bodyPr/>
          <a:lstStyle/>
          <a:p>
            <a:r>
              <a:rPr lang="ru-RU" altLang="en-US"/>
              <a:t>Данное занятие предназначано для детей старшей группы группы объединения «Акварельки» - 11-14 лет</a:t>
            </a:r>
          </a:p>
          <a:p>
            <a:r>
              <a:rPr lang="ru-RU" altLang="en-US"/>
              <a:t>Проводилось в рамках проекта </a:t>
            </a:r>
            <a:r>
              <a:rPr lang="ru-RU" altLang="en-US" b="1"/>
              <a:t>«Сокровища Татарстана»</a:t>
            </a:r>
          </a:p>
          <a:p>
            <a:r>
              <a:rPr lang="ru-RU" altLang="en-US"/>
              <a:t>Задачи:</a:t>
            </a:r>
          </a:p>
          <a:p>
            <a:r>
              <a:rPr lang="ru-RU" altLang="en-US" sz="2400"/>
              <a:t>1. Рассказать о природном объекте - большом озере в Центре Казани</a:t>
            </a:r>
          </a:p>
          <a:p>
            <a:r>
              <a:rPr lang="ru-RU" altLang="en-US" sz="2400"/>
              <a:t>2. Привлечь внимание к истории национальной культуры</a:t>
            </a:r>
          </a:p>
          <a:p>
            <a:r>
              <a:rPr lang="ru-RU" altLang="en-US" sz="2400"/>
              <a:t>3. Ознакомить со старинными легендами</a:t>
            </a:r>
          </a:p>
          <a:p>
            <a:r>
              <a:rPr lang="ru-RU" altLang="en-US" sz="2400"/>
              <a:t>4. На основе методического изобразительного материала выполнить рисунок понравившейся легенды</a:t>
            </a:r>
          </a:p>
          <a:p>
            <a:r>
              <a:rPr lang="ru-RU" altLang="en-US" sz="2400"/>
              <a:t>5. Создать коллекцию детских рисунков для статьи о Легендах озера Кабан на татарском языке для издательства «Магариф»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3683000" cy="6184265"/>
          </a:xfrm>
        </p:spPr>
        <p:txBody>
          <a:bodyPr/>
          <a:lstStyle/>
          <a:p>
            <a:pPr algn="l"/>
            <a:r>
              <a:rPr lang="ru-RU" altLang="en-US" sz="2800"/>
              <a:t>Знаете ли вы, что цепочка озер Кабан в Казани – старица Волги?</a:t>
            </a:r>
            <a:br>
              <a:rPr lang="ru-RU" altLang="en-US" sz="2800"/>
            </a:br>
            <a:br>
              <a:rPr lang="ru-RU" altLang="en-US" sz="2800"/>
            </a:br>
            <a:r>
              <a:rPr lang="ru-RU" altLang="en-US" sz="2800"/>
              <a:t>Изначально Волга текла по центру современной Казани. Но со временем река проложила себе новое русло.</a:t>
            </a:r>
          </a:p>
        </p:txBody>
      </p:sp>
      <p:pic>
        <p:nvPicPr>
          <p:cNvPr id="4" name="Замещающее 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7350" y="638175"/>
            <a:ext cx="7736205" cy="41236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240" y="539750"/>
            <a:ext cx="5810885" cy="1470025"/>
          </a:xfrm>
          <a:prstGeom prst="rect">
            <a:avLst/>
          </a:prstGeom>
        </p:spPr>
      </p:pic>
      <p:sp>
        <p:nvSpPr>
          <p:cNvPr id="7" name="Замещающее 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9" name="Изображение 8" descr="Scan_2024-02-06_20-18-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005" y="1909445"/>
            <a:ext cx="7192010" cy="49485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582295"/>
            <a:ext cx="10972800" cy="3566160"/>
          </a:xfrm>
        </p:spPr>
        <p:txBody>
          <a:bodyPr/>
          <a:lstStyle/>
          <a:p>
            <a:r>
              <a:rPr lang="ru-RU" altLang="en-US" sz="2400"/>
              <a:t>По еще одной легенде озеро названо именем князя булгарии Кабанбека, скрывавшегося в местных краях от неприятелей, напавших на его родной город. В итоге он вместе с немногими выжившими обосновался возле живописного озера, построив возле него дворец.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190500"/>
            <a:ext cx="10972800" cy="2020570"/>
          </a:xfrm>
        </p:spPr>
        <p:txBody>
          <a:bodyPr/>
          <a:lstStyle/>
          <a:p>
            <a:pPr algn="ctr"/>
            <a:endParaRPr lang="ru-RU" altLang="en-US"/>
          </a:p>
        </p:txBody>
      </p:sp>
      <p:pic>
        <p:nvPicPr>
          <p:cNvPr id="4" name="Изображение 3" descr="Scan_2024-02-06_20-10-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135" y="2211705"/>
            <a:ext cx="6875145" cy="46462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984250"/>
          </a:xfrm>
        </p:spPr>
        <p:txBody>
          <a:bodyPr/>
          <a:lstStyle/>
          <a:p>
            <a:pPr algn="ctr"/>
            <a:r>
              <a:rPr lang="ru-RU" altLang="en-US" sz="2800"/>
              <a:t>Самая известная из легенд связанных с озером Кабан гласит о ханском золоте, предположительно спрятанном на илистом дне водоема.</a:t>
            </a:r>
            <a:r>
              <a:rPr lang="ru-RU" altLang="en-US" sz="2400"/>
              <a:t>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Scan_2024-02-06_20-13-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135" y="1567180"/>
            <a:ext cx="8107045" cy="52908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800" i="1"/>
              <a:t>Легенда: "Су анасы" - дочь казанского хана- прекрасная Амина.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09600" y="864870"/>
            <a:ext cx="10972800" cy="5262880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Scan_2024-02-06_20-27-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430" y="993775"/>
            <a:ext cx="7357745" cy="52476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800"/>
              <a:t>Габдулла Тукай пересказал народное предание в детской сказке </a:t>
            </a:r>
            <a:r>
              <a:rPr lang="ru-RU" altLang="en-US" sz="2800" i="1"/>
              <a:t>«Су анасы»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Scan_2024-02-06_20-15-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1045845"/>
            <a:ext cx="7959725" cy="58121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i="1"/>
              <a:t>Старинные карты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 descr="Scan_2024-02-06_20-24-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15" y="1325880"/>
            <a:ext cx="5113655" cy="4071620"/>
          </a:xfrm>
          <a:prstGeom prst="rect">
            <a:avLst/>
          </a:prstGeom>
        </p:spPr>
      </p:pic>
      <p:pic>
        <p:nvPicPr>
          <p:cNvPr id="5" name="Изображение 4" descr="Scan_2024-02-06_20-22-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7290" y="2362835"/>
            <a:ext cx="6113780" cy="424624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2634615"/>
          </a:xfrm>
        </p:spPr>
        <p:txBody>
          <a:bodyPr/>
          <a:lstStyle/>
          <a:p>
            <a:pPr algn="l"/>
            <a:r>
              <a:rPr lang="ru-RU" altLang="en-US" sz="2400" b="1"/>
              <a:t>Другие легенды</a:t>
            </a:r>
            <a:r>
              <a:rPr lang="ru-RU" altLang="en-US" sz="2400"/>
              <a:t>: </a:t>
            </a:r>
            <a:br>
              <a:rPr lang="ru-RU" altLang="en-US" sz="2400"/>
            </a:br>
            <a:r>
              <a:rPr lang="ru-RU" altLang="en-US" sz="2400" i="1"/>
              <a:t>Легенда о воине Азиме</a:t>
            </a:r>
            <a:br>
              <a:rPr lang="ru-RU" altLang="en-US" sz="2400" i="1"/>
            </a:br>
            <a:r>
              <a:rPr lang="ru-RU" altLang="en-US" sz="2400" i="1"/>
              <a:t>Легенда о ведьме и её кошках.</a:t>
            </a:r>
            <a:br>
              <a:rPr lang="ru-RU" altLang="en-US" sz="2400" i="1"/>
            </a:br>
            <a:r>
              <a:rPr lang="ru-RU" altLang="en-US" sz="2400" i="1"/>
              <a:t>Легенда о Змее Зиланте.</a:t>
            </a:r>
            <a:br>
              <a:rPr lang="ru-RU" altLang="en-US" sz="2400" i="1"/>
            </a:br>
            <a:r>
              <a:rPr lang="ru-RU" altLang="en-US" sz="2400" i="1"/>
              <a:t>Легенда о саде Сююмбике на месте Архиерейской дачи</a:t>
            </a:r>
            <a:br>
              <a:rPr lang="ru-RU" altLang="en-US" sz="2400" i="1"/>
            </a:br>
            <a:r>
              <a:rPr lang="ru-RU" altLang="en-US" sz="2400"/>
              <a:t>И др.</a:t>
            </a:r>
            <a:br>
              <a:rPr lang="ru-RU" altLang="en-US" sz="2400"/>
            </a:br>
            <a:r>
              <a:rPr lang="ru-RU" altLang="en-US"/>
              <a:t> </a:t>
            </a:r>
          </a:p>
        </p:txBody>
      </p:sp>
      <p:pic>
        <p:nvPicPr>
          <p:cNvPr id="4" name="Замещающее содержимое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5865" y="2216150"/>
            <a:ext cx="4081780" cy="44653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Спасибо за внимание!</a:t>
            </a:r>
          </a:p>
        </p:txBody>
      </p:sp>
      <p:graphicFrame>
        <p:nvGraphicFramePr>
          <p:cNvPr id="7" name="Замещающее содержимое 6"/>
          <p:cNvGraphicFramePr>
            <a:graphicFrameLocks noGrp="1" noChangeAspect="1"/>
          </p:cNvGraphicFramePr>
          <p:nvPr>
            <p:ph idx="1"/>
          </p:nvPr>
        </p:nvGraphicFramePr>
        <p:xfrm>
          <a:off x="2312670" y="1184275"/>
          <a:ext cx="8268970" cy="6336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r:id="rId3" imgW="5929630" imgH="5515610" progId="Word.Document.8">
                  <p:embed/>
                </p:oleObj>
              </mc:Choice>
              <mc:Fallback>
                <p:oleObj r:id="rId3" imgW="5929630" imgH="5515610" progId="Word.Document.8">
                  <p:embed/>
                  <p:pic>
                    <p:nvPicPr>
                      <p:cNvPr id="0" name="Изображение 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12670" y="1184275"/>
                        <a:ext cx="8268970" cy="63360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Green Color">
  <a:themeElements>
    <a:clrScheme name="Green Color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Green Color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Green Col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 Col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 Color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</Words>
  <Application>Microsoft Office PowerPoint</Application>
  <PresentationFormat>Широкоэкранный</PresentationFormat>
  <Paragraphs>21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微软雅黑</vt:lpstr>
      <vt:lpstr>Arial</vt:lpstr>
      <vt:lpstr>Calibri</vt:lpstr>
      <vt:lpstr>Green Color</vt:lpstr>
      <vt:lpstr>Microsoft Word 97 - 2003 Document</vt:lpstr>
      <vt:lpstr>Легенды озера Кабан</vt:lpstr>
      <vt:lpstr>Цель: знакомство с легендами исторических мест Казани и татарской духовной культурой</vt:lpstr>
      <vt:lpstr>Аудитория:</vt:lpstr>
      <vt:lpstr>Знаете ли вы, что цепочка озер Кабан в Казани – старица Волги?  Изначально Волга текла по центру современной Казани. Но со временем река проложила себе новое русло.</vt:lpstr>
      <vt:lpstr>Презентация PowerPoint</vt:lpstr>
      <vt:lpstr>По еще одной легенде озеро названо именем князя булгарии Кабанбека, скрывавшегося в местных краях от неприятелей, напавших на его родной город. В итоге он вместе с немногими выжившими обосновался возле живописного озера, построив возле него дворец.</vt:lpstr>
      <vt:lpstr>Самая известная из легенд связанных с озером Кабан гласит о ханском золоте, предположительно спрятанном на илистом дне водоема. </vt:lpstr>
      <vt:lpstr>Легенда: "Су анасы" - дочь казанского хана- прекрасная Амина.</vt:lpstr>
      <vt:lpstr>Габдулла Тукай пересказал народное предание в детской сказке «Су анасы»</vt:lpstr>
      <vt:lpstr>Старинные карты</vt:lpstr>
      <vt:lpstr>Другие легенды:  Легенда о воине Азиме Легенда о ведьме и её кошках. Легенда о Змее Зиланте. Легенда о саде Сююмбике на месте Архиерейской дачи И др. 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Robot</cp:lastModifiedBy>
  <cp:revision>2</cp:revision>
  <dcterms:created xsi:type="dcterms:W3CDTF">2024-02-06T18:09:24Z</dcterms:created>
  <dcterms:modified xsi:type="dcterms:W3CDTF">2024-02-06T19:39:28Z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4B09EB5B9B4048ECA38C6A1F3FA6027C_12</vt:lpwstr>
  </property>
</Properties>
</file>